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  <p:sldMasterId id="2147486713" r:id="rId3"/>
  </p:sldMasterIdLst>
  <p:notesMasterIdLst>
    <p:notesMasterId r:id="rId42"/>
  </p:notesMasterIdLst>
  <p:handoutMasterIdLst>
    <p:handoutMasterId r:id="rId43"/>
  </p:handoutMasterIdLst>
  <p:sldIdLst>
    <p:sldId id="256" r:id="rId4"/>
    <p:sldId id="2142534305" r:id="rId5"/>
    <p:sldId id="2142534323" r:id="rId6"/>
    <p:sldId id="2142534354" r:id="rId7"/>
    <p:sldId id="2142534324" r:id="rId8"/>
    <p:sldId id="2142534356" r:id="rId9"/>
    <p:sldId id="2142534352" r:id="rId10"/>
    <p:sldId id="2142534353" r:id="rId11"/>
    <p:sldId id="2142534343" r:id="rId12"/>
    <p:sldId id="2142534358" r:id="rId13"/>
    <p:sldId id="2142534341" r:id="rId14"/>
    <p:sldId id="2142534355" r:id="rId15"/>
    <p:sldId id="2142534345" r:id="rId16"/>
    <p:sldId id="2142534348" r:id="rId17"/>
    <p:sldId id="2142534349" r:id="rId18"/>
    <p:sldId id="2142534346" r:id="rId19"/>
    <p:sldId id="2142534303" r:id="rId20"/>
    <p:sldId id="2142534308" r:id="rId21"/>
    <p:sldId id="2142534333" r:id="rId22"/>
    <p:sldId id="2142534331" r:id="rId23"/>
    <p:sldId id="2142534350" r:id="rId24"/>
    <p:sldId id="2142534332" r:id="rId25"/>
    <p:sldId id="2142534313" r:id="rId26"/>
    <p:sldId id="2142534351" r:id="rId27"/>
    <p:sldId id="2142534314" r:id="rId28"/>
    <p:sldId id="2142534315" r:id="rId29"/>
    <p:sldId id="2142534316" r:id="rId30"/>
    <p:sldId id="2142534317" r:id="rId31"/>
    <p:sldId id="2142534318" r:id="rId32"/>
    <p:sldId id="2142534336" r:id="rId33"/>
    <p:sldId id="2142534319" r:id="rId34"/>
    <p:sldId id="2142534335" r:id="rId35"/>
    <p:sldId id="2142534334" r:id="rId36"/>
    <p:sldId id="2142534359" r:id="rId37"/>
    <p:sldId id="2142534340" r:id="rId38"/>
    <p:sldId id="2626" r:id="rId39"/>
    <p:sldId id="257" r:id="rId40"/>
    <p:sldId id="2142534301" r:id="rId4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244EFF"/>
    <a:srgbClr val="1254FF"/>
    <a:srgbClr val="F05A28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>
        <p:scale>
          <a:sx n="76" d="100"/>
          <a:sy n="76" d="100"/>
        </p:scale>
        <p:origin x="893" y="281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1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94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7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10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03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1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05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657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5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48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5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0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2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70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41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0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59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06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49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5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64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82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620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56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18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02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27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350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7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777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8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4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15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88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35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83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1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4" r:id="rId1"/>
    <p:sldLayoutId id="2147486715" r:id="rId2"/>
    <p:sldLayoutId id="2147486716" r:id="rId3"/>
    <p:sldLayoutId id="2147486717" r:id="rId4"/>
    <p:sldLayoutId id="2147486718" r:id="rId5"/>
    <p:sldLayoutId id="2147486719" r:id="rId6"/>
    <p:sldLayoutId id="2147486720" r:id="rId7"/>
    <p:sldLayoutId id="2147486721" r:id="rId8"/>
    <p:sldLayoutId id="2147486722" r:id="rId9"/>
    <p:sldLayoutId id="2147486723" r:id="rId10"/>
    <p:sldLayoutId id="2147486724" r:id="rId11"/>
    <p:sldLayoutId id="2147486725" r:id="rId12"/>
    <p:sldLayoutId id="2147486726" r:id="rId13"/>
    <p:sldLayoutId id="2147486727" r:id="rId14"/>
    <p:sldLayoutId id="2147486728" r:id="rId15"/>
    <p:sldLayoutId id="2147486729" r:id="rId16"/>
    <p:sldLayoutId id="2147486730" r:id="rId17"/>
    <p:sldLayoutId id="2147486731" r:id="rId18"/>
    <p:sldLayoutId id="214748673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42.svg"/><Relationship Id="rId5" Type="http://schemas.openxmlformats.org/officeDocument/2006/relationships/image" Target="../media/image22.sv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22.svg"/><Relationship Id="rId10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75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64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Modern Buildable Projects with IBM </a:t>
            </a:r>
            <a:r>
              <a:rPr lang="en-US" sz="5300" dirty="0" err="1"/>
              <a:t>i</a:t>
            </a:r>
            <a:r>
              <a:rPr lang="en-US" sz="5300" dirty="0"/>
              <a:t> Project Explorer and Bob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Edmund Reinhardt,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Product Architect - IBM </a:t>
            </a:r>
            <a:r>
              <a:rPr kumimoji="0" lang="en-US" sz="13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i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Application Development, AI solutions for IBM </a:t>
            </a:r>
            <a:r>
              <a:rPr lang="en-US" sz="1300" i="1" cap="none" spc="0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edmund.reinhardt@ca.ibm.com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Bob and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 tie into local development?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How does Bob and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 tie into local development?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Modern Development using Intelligent Buildable Projects with IBM </a:t>
            </a:r>
            <a:r>
              <a:rPr lang="en-US" sz="3200" b="1" dirty="0" err="1"/>
              <a:t>i</a:t>
            </a:r>
            <a:r>
              <a:rPr lang="en-US" sz="3200" b="1" dirty="0"/>
              <a:t> Project Explorer and BOB - Sanjula Ganepola and Edmund Reinhardt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CF6EC-EBA4-EFEF-68F6-80FD4A0B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6534</TotalTime>
  <Words>2094</Words>
  <Application>Microsoft Office PowerPoint</Application>
  <PresentationFormat>Widescreen</PresentationFormat>
  <Paragraphs>463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.AppleSystemUIFont</vt:lpstr>
      <vt:lpstr>Aptos</vt:lpstr>
      <vt:lpstr>Arial</vt:lpstr>
      <vt:lpstr>Calibri</vt:lpstr>
      <vt:lpstr>Century Gothic</vt:lpstr>
      <vt:lpstr>IBM Plex Sans</vt:lpstr>
      <vt:lpstr>Wingdings</vt:lpstr>
      <vt:lpstr>2021 Layouts</vt:lpstr>
      <vt:lpstr>Retrospect</vt:lpstr>
      <vt:lpstr>1_Retrospect</vt:lpstr>
      <vt:lpstr>Modern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How does Bob and IBM i Projects tie into local development?</vt:lpstr>
      <vt:lpstr>What is Bob?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For More Information</vt:lpstr>
      <vt:lpstr>Modern Development using Intelligent Buildable Projects with IBM i Project Explorer and BOB - Sanjula Ganepola and Edmund Reinhardt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150</cp:revision>
  <dcterms:created xsi:type="dcterms:W3CDTF">2021-01-11T03:24:53Z</dcterms:created>
  <dcterms:modified xsi:type="dcterms:W3CDTF">2024-10-31T14:53:00Z</dcterms:modified>
</cp:coreProperties>
</file>